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3" r:id="rId4"/>
    <p:sldId id="259" r:id="rId5"/>
    <p:sldId id="264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2/5/2019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2B845-F17D-4A8A-8886-964A7D65A2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800" dirty="0"/>
              <a:t>Pro-</a:t>
            </a:r>
            <a:r>
              <a:rPr lang="en-US" sz="8800" dirty="0" err="1"/>
              <a:t>tect</a:t>
            </a:r>
            <a:r>
              <a:rPr lang="en-US" sz="8800" dirty="0"/>
              <a:t> Security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ADB1B7-5595-4AFF-8613-9B24ED49A1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62439" y="5129927"/>
            <a:ext cx="4137822" cy="1577153"/>
          </a:xfrm>
        </p:spPr>
        <p:txBody>
          <a:bodyPr>
            <a:noAutofit/>
          </a:bodyPr>
          <a:lstStyle/>
          <a:p>
            <a:pPr algn="r"/>
            <a:r>
              <a:rPr lang="en-US" sz="2400" dirty="0"/>
              <a:t>By:- Disha Sharma </a:t>
            </a:r>
          </a:p>
          <a:p>
            <a:pPr algn="r"/>
            <a:r>
              <a:rPr lang="en-US" sz="2400" dirty="0"/>
              <a:t>      </a:t>
            </a:r>
            <a:r>
              <a:rPr lang="en-US" sz="2400" dirty="0" err="1"/>
              <a:t>Muskan</a:t>
            </a:r>
            <a:r>
              <a:rPr lang="en-US" sz="2400" dirty="0"/>
              <a:t> Jain</a:t>
            </a:r>
          </a:p>
          <a:p>
            <a:pPr algn="r"/>
            <a:r>
              <a:rPr lang="en-US" sz="2400" dirty="0"/>
              <a:t>       Riya Agarwal </a:t>
            </a:r>
          </a:p>
        </p:txBody>
      </p:sp>
    </p:spTree>
    <p:extLst>
      <p:ext uri="{BB962C8B-B14F-4D97-AF65-F5344CB8AC3E}">
        <p14:creationId xmlns:p14="http://schemas.microsoft.com/office/powerpoint/2010/main" val="2012733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F1430-79AD-4C64-B98E-21736F64B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Description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77928-7416-4FE6-B684-A1F96568ED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741" y="2459113"/>
            <a:ext cx="11292396" cy="43367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400" dirty="0"/>
              <a:t>Smart security System</a:t>
            </a:r>
          </a:p>
        </p:txBody>
      </p:sp>
    </p:spTree>
    <p:extLst>
      <p:ext uri="{BB962C8B-B14F-4D97-AF65-F5344CB8AC3E}">
        <p14:creationId xmlns:p14="http://schemas.microsoft.com/office/powerpoint/2010/main" val="122260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09D9D-A720-42AA-AF17-7AF697457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USP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D284D-B832-4508-ADC1-F203CE3FD7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000" y="1604069"/>
            <a:ext cx="10554574" cy="5107449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A person </a:t>
            </a:r>
            <a:r>
              <a:rPr lang="en-US" sz="2400" u="sng" dirty="0"/>
              <a:t>cannot break in through the door without triggering the alarm</a:t>
            </a:r>
            <a:r>
              <a:rPr lang="en-US" sz="2400" dirty="0"/>
              <a:t>.</a:t>
            </a:r>
          </a:p>
          <a:p>
            <a:r>
              <a:rPr lang="en-US" sz="2400" dirty="0"/>
              <a:t>It is installed on inside of the house, the </a:t>
            </a:r>
            <a:r>
              <a:rPr lang="en-US" sz="2400" u="sng" dirty="0"/>
              <a:t>intruder being unaware</a:t>
            </a:r>
            <a:r>
              <a:rPr lang="en-US" sz="2400" dirty="0"/>
              <a:t> of any such system and hence </a:t>
            </a:r>
            <a:r>
              <a:rPr lang="en-US" sz="2400" u="sng" dirty="0"/>
              <a:t>cannot bypass it</a:t>
            </a:r>
            <a:r>
              <a:rPr lang="en-US" sz="2400" dirty="0"/>
              <a:t>.</a:t>
            </a:r>
          </a:p>
          <a:p>
            <a:r>
              <a:rPr lang="en-US" sz="2400" dirty="0"/>
              <a:t>Can be</a:t>
            </a:r>
            <a:r>
              <a:rPr lang="en-US" sz="2400" u="sng" dirty="0"/>
              <a:t> remotely operated </a:t>
            </a:r>
            <a:r>
              <a:rPr lang="en-US" sz="2400" dirty="0"/>
              <a:t>even if a person forgets to lock the door while leaving their home, they can lock the door from any where. </a:t>
            </a:r>
          </a:p>
          <a:p>
            <a:r>
              <a:rPr lang="en-US" sz="2400" u="sng" dirty="0"/>
              <a:t>Wireless</a:t>
            </a:r>
            <a:r>
              <a:rPr lang="en-US" sz="2400" dirty="0"/>
              <a:t>, which saves money of wiring and is low maintenance.</a:t>
            </a:r>
          </a:p>
          <a:p>
            <a:r>
              <a:rPr lang="en-US" sz="2400" u="sng" dirty="0"/>
              <a:t>Keyless</a:t>
            </a:r>
            <a:r>
              <a:rPr lang="en-US" sz="2400" dirty="0"/>
              <a:t>, so no need to carry keys everywhere,  and thus no need to worry about losing them.</a:t>
            </a:r>
          </a:p>
          <a:p>
            <a:r>
              <a:rPr lang="en-US" sz="2400" dirty="0"/>
              <a:t>Unlike most existing security systems it </a:t>
            </a:r>
            <a:r>
              <a:rPr lang="en-US" sz="2400" u="sng" dirty="0"/>
              <a:t>does not require continuous monitoring.</a:t>
            </a:r>
          </a:p>
          <a:p>
            <a:r>
              <a:rPr lang="en-US" sz="2400" dirty="0"/>
              <a:t>A </a:t>
            </a:r>
            <a:r>
              <a:rPr lang="en-US" sz="2400" u="sng" dirty="0"/>
              <a:t>pocket friendly</a:t>
            </a:r>
            <a:r>
              <a:rPr lang="en-US" sz="2400" dirty="0"/>
              <a:t> security device.</a:t>
            </a:r>
          </a:p>
          <a:p>
            <a:r>
              <a:rPr lang="en-US" sz="2400" dirty="0"/>
              <a:t>Provides very </a:t>
            </a:r>
            <a:r>
              <a:rPr lang="en-US" sz="2400" u="sng" dirty="0"/>
              <a:t>vast range</a:t>
            </a:r>
            <a:r>
              <a:rPr lang="en-US" sz="2400" dirty="0"/>
              <a:t>, giving an edge over the existing technologies like Bluetooth.</a:t>
            </a:r>
          </a:p>
          <a:p>
            <a:r>
              <a:rPr lang="en-US" sz="2400" dirty="0"/>
              <a:t>Compatible with mostly all electrical locks.</a:t>
            </a:r>
          </a:p>
        </p:txBody>
      </p:sp>
    </p:spTree>
    <p:extLst>
      <p:ext uri="{BB962C8B-B14F-4D97-AF65-F5344CB8AC3E}">
        <p14:creationId xmlns:p14="http://schemas.microsoft.com/office/powerpoint/2010/main" val="1027115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A1A6C-4D44-474A-A29B-A18C7A3A5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Implementations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DFBF5-490D-4BEB-829D-FEB61E3896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1549" y="2399841"/>
            <a:ext cx="9090734" cy="36365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A camera can be interfaced and put in place of the peephole, which would click a picture of anyone who tries to break in.</a:t>
            </a:r>
          </a:p>
          <a:p>
            <a:pPr marL="0" indent="0">
              <a:buNone/>
            </a:pPr>
            <a:r>
              <a:rPr lang="en-US" sz="2400" dirty="0"/>
              <a:t>We can also use face recognition to automatically open the door for the owner and family.</a:t>
            </a:r>
          </a:p>
          <a:p>
            <a:pPr marL="0" indent="0">
              <a:buNone/>
            </a:pPr>
            <a:r>
              <a:rPr lang="en-US" sz="2400" dirty="0"/>
              <a:t>Real time monitoring of the status of the door.</a:t>
            </a:r>
          </a:p>
        </p:txBody>
      </p:sp>
    </p:spTree>
    <p:extLst>
      <p:ext uri="{BB962C8B-B14F-4D97-AF65-F5344CB8AC3E}">
        <p14:creationId xmlns:p14="http://schemas.microsoft.com/office/powerpoint/2010/main" val="2995370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17DB0-7386-4812-BB33-AF7A26C94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demo video smartlock">
            <a:hlinkClick r:id="" action="ppaction://media"/>
            <a:extLst>
              <a:ext uri="{FF2B5EF4-FFF2-40B4-BE49-F238E27FC236}">
                <a16:creationId xmlns:a16="http://schemas.microsoft.com/office/drawing/2014/main" id="{DB435BA9-F4C5-441A-A845-CEEEEF134C5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0000" y="426022"/>
            <a:ext cx="10571997" cy="5984790"/>
          </a:xfrm>
        </p:spPr>
      </p:pic>
    </p:spTree>
    <p:extLst>
      <p:ext uri="{BB962C8B-B14F-4D97-AF65-F5344CB8AC3E}">
        <p14:creationId xmlns:p14="http://schemas.microsoft.com/office/powerpoint/2010/main" val="100015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CDF60-6E3D-43CC-9FA1-90EF16E5D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3D602-22FF-44DD-B15B-E0225EF9F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2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571021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2627</TotalTime>
  <Words>210</Words>
  <Application>Microsoft Office PowerPoint</Application>
  <PresentationFormat>Widescreen</PresentationFormat>
  <Paragraphs>22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Century Gothic</vt:lpstr>
      <vt:lpstr>Wingdings 2</vt:lpstr>
      <vt:lpstr>Quotable</vt:lpstr>
      <vt:lpstr>Pro-tect Security</vt:lpstr>
      <vt:lpstr>Problem Description </vt:lpstr>
      <vt:lpstr>USP </vt:lpstr>
      <vt:lpstr>Future Implementations 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Disha Sharma</dc:creator>
  <cp:lastModifiedBy>DellUser</cp:lastModifiedBy>
  <cp:revision>24</cp:revision>
  <dcterms:created xsi:type="dcterms:W3CDTF">2018-11-02T20:54:46Z</dcterms:created>
  <dcterms:modified xsi:type="dcterms:W3CDTF">2019-02-06T06:54:02Z</dcterms:modified>
</cp:coreProperties>
</file>

<file path=docProps/thumbnail.jpeg>
</file>